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18" Target="slides/slide9.xml" Type="http://schemas.openxmlformats.org/officeDocument/2006/relationships/slide"/><Relationship Id="rId19" Target="slides/slide10.xml" Type="http://schemas.openxmlformats.org/officeDocument/2006/relationships/slide"/><Relationship Id="rId2" Target="presProps.xml" Type="http://schemas.openxmlformats.org/officeDocument/2006/relationships/presProps"/><Relationship Id="rId20" Target="slides/slide11.xml" Type="http://schemas.openxmlformats.org/officeDocument/2006/relationships/slide"/><Relationship Id="rId21" Target="slides/slide12.xml" Type="http://schemas.openxmlformats.org/officeDocument/2006/relationships/slide"/><Relationship Id="rId22" Target="slides/slide13.xml" Type="http://schemas.openxmlformats.org/officeDocument/2006/relationships/slide"/><Relationship Id="rId23" Target="slides/slide14.xml" Type="http://schemas.openxmlformats.org/officeDocument/2006/relationships/slide"/><Relationship Id="rId24" Target="slides/slide1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05783" y="0"/>
            <a:ext cx="13676435" cy="10287000"/>
          </a:xfrm>
          <a:custGeom>
            <a:avLst/>
            <a:gdLst/>
            <a:ahLst/>
            <a:cxnLst/>
            <a:rect r="r" b="b" t="t" l="l"/>
            <a:pathLst>
              <a:path h="10287000" w="13676435">
                <a:moveTo>
                  <a:pt x="0" y="0"/>
                </a:moveTo>
                <a:lnTo>
                  <a:pt x="13676434" y="0"/>
                </a:lnTo>
                <a:lnTo>
                  <a:pt x="136764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4939" y="0"/>
            <a:ext cx="13738123" cy="10287000"/>
          </a:xfrm>
          <a:custGeom>
            <a:avLst/>
            <a:gdLst/>
            <a:ahLst/>
            <a:cxnLst/>
            <a:rect r="r" b="b" t="t" l="l"/>
            <a:pathLst>
              <a:path h="10287000" w="13738123">
                <a:moveTo>
                  <a:pt x="0" y="0"/>
                </a:moveTo>
                <a:lnTo>
                  <a:pt x="13738122" y="0"/>
                </a:lnTo>
                <a:lnTo>
                  <a:pt x="137381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7162" y="0"/>
            <a:ext cx="13733675" cy="10287000"/>
          </a:xfrm>
          <a:custGeom>
            <a:avLst/>
            <a:gdLst/>
            <a:ahLst/>
            <a:cxnLst/>
            <a:rect r="r" b="b" t="t" l="l"/>
            <a:pathLst>
              <a:path h="10287000" w="13733675">
                <a:moveTo>
                  <a:pt x="0" y="0"/>
                </a:moveTo>
                <a:lnTo>
                  <a:pt x="13733676" y="0"/>
                </a:lnTo>
                <a:lnTo>
                  <a:pt x="137336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46282" y="0"/>
            <a:ext cx="13795436" cy="10287000"/>
          </a:xfrm>
          <a:custGeom>
            <a:avLst/>
            <a:gdLst/>
            <a:ahLst/>
            <a:cxnLst/>
            <a:rect r="r" b="b" t="t" l="l"/>
            <a:pathLst>
              <a:path h="10287000" w="13795436">
                <a:moveTo>
                  <a:pt x="0" y="0"/>
                </a:moveTo>
                <a:lnTo>
                  <a:pt x="13795436" y="0"/>
                </a:lnTo>
                <a:lnTo>
                  <a:pt x="1379543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9098" y="0"/>
            <a:ext cx="13649803" cy="10287000"/>
          </a:xfrm>
          <a:custGeom>
            <a:avLst/>
            <a:gdLst/>
            <a:ahLst/>
            <a:cxnLst/>
            <a:rect r="r" b="b" t="t" l="l"/>
            <a:pathLst>
              <a:path h="10287000" w="13649803">
                <a:moveTo>
                  <a:pt x="0" y="0"/>
                </a:moveTo>
                <a:lnTo>
                  <a:pt x="13649804" y="0"/>
                </a:lnTo>
                <a:lnTo>
                  <a:pt x="1364980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41583" y="0"/>
            <a:ext cx="13804834" cy="10287000"/>
          </a:xfrm>
          <a:custGeom>
            <a:avLst/>
            <a:gdLst/>
            <a:ahLst/>
            <a:cxnLst/>
            <a:rect r="r" b="b" t="t" l="l"/>
            <a:pathLst>
              <a:path h="10287000" w="13804834">
                <a:moveTo>
                  <a:pt x="0" y="0"/>
                </a:moveTo>
                <a:lnTo>
                  <a:pt x="13804834" y="0"/>
                </a:lnTo>
                <a:lnTo>
                  <a:pt x="138048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6000" y="0"/>
            <a:ext cx="13716000" cy="10287000"/>
          </a:xfrm>
          <a:custGeom>
            <a:avLst/>
            <a:gdLst/>
            <a:ahLst/>
            <a:cxnLst/>
            <a:rect r="r" b="b" t="t" l="l"/>
            <a:pathLst>
              <a:path h="10287000" w="13716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1759" y="0"/>
            <a:ext cx="13764482" cy="10287000"/>
          </a:xfrm>
          <a:custGeom>
            <a:avLst/>
            <a:gdLst/>
            <a:ahLst/>
            <a:cxnLst/>
            <a:rect r="r" b="b" t="t" l="l"/>
            <a:pathLst>
              <a:path h="10287000" w="13764482">
                <a:moveTo>
                  <a:pt x="0" y="0"/>
                </a:moveTo>
                <a:lnTo>
                  <a:pt x="13764482" y="0"/>
                </a:lnTo>
                <a:lnTo>
                  <a:pt x="137644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3272" y="0"/>
            <a:ext cx="13641457" cy="10287000"/>
          </a:xfrm>
          <a:custGeom>
            <a:avLst/>
            <a:gdLst/>
            <a:ahLst/>
            <a:cxnLst/>
            <a:rect r="r" b="b" t="t" l="l"/>
            <a:pathLst>
              <a:path h="10287000" w="13641457">
                <a:moveTo>
                  <a:pt x="0" y="0"/>
                </a:moveTo>
                <a:lnTo>
                  <a:pt x="13641456" y="0"/>
                </a:lnTo>
                <a:lnTo>
                  <a:pt x="136414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23272" y="0"/>
            <a:ext cx="13641457" cy="10287000"/>
          </a:xfrm>
          <a:custGeom>
            <a:avLst/>
            <a:gdLst/>
            <a:ahLst/>
            <a:cxnLst/>
            <a:rect r="r" b="b" t="t" l="l"/>
            <a:pathLst>
              <a:path h="10287000" w="13641457">
                <a:moveTo>
                  <a:pt x="0" y="0"/>
                </a:moveTo>
                <a:lnTo>
                  <a:pt x="13641456" y="0"/>
                </a:lnTo>
                <a:lnTo>
                  <a:pt x="136414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61759" y="0"/>
            <a:ext cx="13764482" cy="10287000"/>
          </a:xfrm>
          <a:custGeom>
            <a:avLst/>
            <a:gdLst/>
            <a:ahLst/>
            <a:cxnLst/>
            <a:rect r="r" b="b" t="t" l="l"/>
            <a:pathLst>
              <a:path h="10287000" w="13764482">
                <a:moveTo>
                  <a:pt x="0" y="0"/>
                </a:moveTo>
                <a:lnTo>
                  <a:pt x="13764482" y="0"/>
                </a:lnTo>
                <a:lnTo>
                  <a:pt x="137644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88212" y="0"/>
            <a:ext cx="13711575" cy="10287000"/>
          </a:xfrm>
          <a:custGeom>
            <a:avLst/>
            <a:gdLst/>
            <a:ahLst/>
            <a:cxnLst/>
            <a:rect r="r" b="b" t="t" l="l"/>
            <a:pathLst>
              <a:path h="10287000" w="13711575">
                <a:moveTo>
                  <a:pt x="0" y="0"/>
                </a:moveTo>
                <a:lnTo>
                  <a:pt x="13711576" y="0"/>
                </a:lnTo>
                <a:lnTo>
                  <a:pt x="137115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05859" y="0"/>
            <a:ext cx="13676282" cy="10287000"/>
          </a:xfrm>
          <a:custGeom>
            <a:avLst/>
            <a:gdLst/>
            <a:ahLst/>
            <a:cxnLst/>
            <a:rect r="r" b="b" t="t" l="l"/>
            <a:pathLst>
              <a:path h="10287000" w="13676282">
                <a:moveTo>
                  <a:pt x="0" y="0"/>
                </a:moveTo>
                <a:lnTo>
                  <a:pt x="13676282" y="0"/>
                </a:lnTo>
                <a:lnTo>
                  <a:pt x="136762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28258" y="0"/>
            <a:ext cx="13831484" cy="10287000"/>
          </a:xfrm>
          <a:custGeom>
            <a:avLst/>
            <a:gdLst/>
            <a:ahLst/>
            <a:cxnLst/>
            <a:rect r="r" b="b" t="t" l="l"/>
            <a:pathLst>
              <a:path h="10287000" w="13831484">
                <a:moveTo>
                  <a:pt x="0" y="0"/>
                </a:moveTo>
                <a:lnTo>
                  <a:pt x="13831484" y="0"/>
                </a:lnTo>
                <a:lnTo>
                  <a:pt x="138314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270534" y="0"/>
            <a:ext cx="13746932" cy="10287000"/>
          </a:xfrm>
          <a:custGeom>
            <a:avLst/>
            <a:gdLst/>
            <a:ahLst/>
            <a:cxnLst/>
            <a:rect r="r" b="b" t="t" l="l"/>
            <a:pathLst>
              <a:path h="10287000" w="13746932">
                <a:moveTo>
                  <a:pt x="0" y="0"/>
                </a:moveTo>
                <a:lnTo>
                  <a:pt x="13746932" y="0"/>
                </a:lnTo>
                <a:lnTo>
                  <a:pt x="137469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DAFlNrxif-4</dc:identifier>
  <dcterms:modified xsi:type="dcterms:W3CDTF">2011-08-01T06:04:30Z</dcterms:modified>
  <cp:revision>1</cp:revision>
</cp:coreProperties>
</file>